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79" r:id="rId2"/>
    <p:sldId id="273" r:id="rId3"/>
    <p:sldId id="286" r:id="rId4"/>
    <p:sldId id="283" r:id="rId5"/>
    <p:sldId id="287" r:id="rId6"/>
    <p:sldId id="284" r:id="rId7"/>
    <p:sldId id="285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0FD988-52EF-4640-8A07-FAAD08B36101}" type="datetimeFigureOut">
              <a:rPr lang="en-US" smtClean="0"/>
              <a:pPr/>
              <a:t>1/19/2021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1FCC87-EB21-4638-B496-2D9263F5E64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 spd="med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 spd="med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 spd="med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 spd="med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  <p:transition spd="med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zoom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600200" y="2209800"/>
            <a:ext cx="5943600" cy="1447800"/>
          </a:xfrm>
          <a:prstGeom prst="roundRect">
            <a:avLst/>
          </a:prstGeom>
          <a:gradFill>
            <a:gsLst>
              <a:gs pos="100000">
                <a:srgbClr val="7030A0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GOD  IS  LOVE ! </a:t>
            </a:r>
            <a:endParaRPr lang="en-ZA" sz="4000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191000" y="3200400"/>
            <a:ext cx="838200" cy="457200"/>
          </a:xfrm>
          <a:prstGeom prst="roundRect">
            <a:avLst/>
          </a:prstGeom>
          <a:gradFill>
            <a:gsLst>
              <a:gs pos="100000">
                <a:srgbClr val="7030A0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20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445</a:t>
            </a:r>
            <a:endParaRPr lang="en-ZA" sz="20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4191000" y="3810000"/>
            <a:ext cx="685800" cy="22860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sz="1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Georgia Ref" pitchFamily="18" charset="0"/>
            </a:endParaRPr>
          </a:p>
        </p:txBody>
      </p:sp>
    </p:spTree>
  </p:cSld>
  <p:clrMapOvr>
    <a:masterClrMapping/>
  </p:clrMapOvr>
  <p:transition spd="med"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447800" y="1981200"/>
            <a:ext cx="5943600" cy="2667000"/>
          </a:xfrm>
          <a:prstGeom prst="round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God is love! His mercy brightens</a:t>
            </a:r>
            <a:endParaRPr lang="en-ZA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All the path in which we rove;</a:t>
            </a:r>
            <a:endParaRPr lang="en-ZA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Bliss He wakes, and woe He lightens;</a:t>
            </a:r>
            <a:endParaRPr lang="en-ZA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God is light, and God is love!</a:t>
            </a:r>
            <a:endParaRPr lang="en-ZA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 </a:t>
            </a: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038600" y="1219200"/>
            <a:ext cx="609600" cy="457200"/>
          </a:xfrm>
          <a:prstGeom prst="roundRect">
            <a:avLst/>
          </a:prstGeom>
          <a:gradFill>
            <a:gsLst>
              <a:gs pos="100000">
                <a:srgbClr val="7030A0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b="1" dirty="0">
                <a:solidFill>
                  <a:schemeClr val="tx1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</a:rPr>
              <a:t>1</a:t>
            </a:r>
            <a:endParaRPr lang="en-ZA" b="1" dirty="0">
              <a:solidFill>
                <a:schemeClr val="tx1"/>
              </a:solidFill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447800" y="1981200"/>
            <a:ext cx="5943600" cy="2667000"/>
          </a:xfrm>
          <a:prstGeom prst="round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</a:rPr>
              <a:t>God is light, and God is love!</a:t>
            </a:r>
            <a:endParaRPr lang="en-ZA" sz="2800" dirty="0">
              <a:solidFill>
                <a:schemeClr val="tx1"/>
              </a:solidFill>
            </a:endParaRPr>
          </a:p>
          <a:p>
            <a:pPr algn="ctr"/>
            <a:r>
              <a:rPr lang="en-GB" sz="2800" b="1" i="1" dirty="0">
                <a:solidFill>
                  <a:schemeClr val="tx1"/>
                </a:solidFill>
              </a:rPr>
              <a:t>God is light, and God is love!</a:t>
            </a: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038600" y="1219200"/>
            <a:ext cx="838200" cy="457200"/>
          </a:xfrm>
          <a:prstGeom prst="roundRect">
            <a:avLst/>
          </a:prstGeom>
          <a:gradFill>
            <a:gsLst>
              <a:gs pos="100000">
                <a:srgbClr val="7030A0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1200" b="1" dirty="0">
                <a:solidFill>
                  <a:schemeClr val="tx1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</a:rPr>
              <a:t>Chorus</a:t>
            </a:r>
            <a:endParaRPr lang="en-ZA" sz="1200" b="1" dirty="0">
              <a:solidFill>
                <a:schemeClr val="tx1"/>
              </a:solidFill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447800" y="1981200"/>
            <a:ext cx="5943600" cy="2667000"/>
          </a:xfrm>
          <a:prstGeom prst="round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Chance and change are busy ever;</a:t>
            </a:r>
            <a:endParaRPr lang="en-ZA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Man decays, and ages move;</a:t>
            </a:r>
            <a:endParaRPr lang="en-ZA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But His mercy waneth never;</a:t>
            </a:r>
            <a:endParaRPr lang="en-ZA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God is light, and God is love!</a:t>
            </a: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038600" y="1219200"/>
            <a:ext cx="609600" cy="457200"/>
          </a:xfrm>
          <a:prstGeom prst="roundRect">
            <a:avLst/>
          </a:prstGeom>
          <a:gradFill>
            <a:gsLst>
              <a:gs pos="100000">
                <a:srgbClr val="7030A0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b="1" dirty="0">
                <a:solidFill>
                  <a:schemeClr val="tx1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</a:rPr>
              <a:t>2</a:t>
            </a:r>
            <a:endParaRPr lang="en-ZA" b="1" dirty="0">
              <a:solidFill>
                <a:schemeClr val="tx1"/>
              </a:solidFill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447800" y="1981200"/>
            <a:ext cx="5943600" cy="2667000"/>
          </a:xfrm>
          <a:prstGeom prst="round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</a:rPr>
              <a:t>God is light, and God is love!</a:t>
            </a:r>
            <a:endParaRPr lang="en-ZA" sz="2800" dirty="0">
              <a:solidFill>
                <a:schemeClr val="tx1"/>
              </a:solidFill>
            </a:endParaRPr>
          </a:p>
          <a:p>
            <a:pPr algn="ctr"/>
            <a:r>
              <a:rPr lang="en-GB" sz="2800" b="1" i="1" dirty="0">
                <a:solidFill>
                  <a:schemeClr val="tx1"/>
                </a:solidFill>
              </a:rPr>
              <a:t>God is light, and God is love!</a:t>
            </a: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038600" y="1219200"/>
            <a:ext cx="838200" cy="457200"/>
          </a:xfrm>
          <a:prstGeom prst="roundRect">
            <a:avLst/>
          </a:prstGeom>
          <a:gradFill>
            <a:gsLst>
              <a:gs pos="100000">
                <a:srgbClr val="7030A0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1200" b="1" dirty="0">
                <a:solidFill>
                  <a:schemeClr val="tx1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</a:rPr>
              <a:t>Chorus</a:t>
            </a:r>
            <a:endParaRPr lang="en-ZA" sz="1200" b="1" dirty="0">
              <a:solidFill>
                <a:schemeClr val="tx1"/>
              </a:solidFill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447800" y="1981200"/>
            <a:ext cx="5943600" cy="2667000"/>
          </a:xfrm>
          <a:prstGeom prst="round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err="1">
                <a:solidFill>
                  <a:schemeClr val="tx1"/>
                </a:solidFill>
              </a:rPr>
              <a:t>E’en</a:t>
            </a:r>
            <a:r>
              <a:rPr lang="en-GB" sz="2800" dirty="0">
                <a:solidFill>
                  <a:schemeClr val="tx1"/>
                </a:solidFill>
              </a:rPr>
              <a:t> the hour that darkest </a:t>
            </a:r>
            <a:r>
              <a:rPr lang="en-GB" sz="2800" dirty="0" err="1">
                <a:solidFill>
                  <a:schemeClr val="tx1"/>
                </a:solidFill>
              </a:rPr>
              <a:t>seemeth</a:t>
            </a:r>
            <a:endParaRPr lang="en-ZA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Will His changeless goodness prove;</a:t>
            </a:r>
            <a:endParaRPr lang="en-ZA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From the gloom His brightness </a:t>
            </a:r>
            <a:r>
              <a:rPr lang="en-GB" sz="2800" dirty="0" err="1">
                <a:solidFill>
                  <a:schemeClr val="tx1"/>
                </a:solidFill>
              </a:rPr>
              <a:t>streameth</a:t>
            </a:r>
            <a:r>
              <a:rPr lang="en-GB" sz="2800" dirty="0">
                <a:solidFill>
                  <a:schemeClr val="tx1"/>
                </a:solidFill>
              </a:rPr>
              <a:t>;</a:t>
            </a:r>
            <a:endParaRPr lang="en-ZA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God is light, and God is love!</a:t>
            </a: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038600" y="1219200"/>
            <a:ext cx="609600" cy="457200"/>
          </a:xfrm>
          <a:prstGeom prst="roundRect">
            <a:avLst/>
          </a:prstGeom>
          <a:gradFill>
            <a:gsLst>
              <a:gs pos="100000">
                <a:srgbClr val="7030A0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b="1" dirty="0">
                <a:solidFill>
                  <a:schemeClr val="tx1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</a:rPr>
              <a:t>3</a:t>
            </a:r>
            <a:endParaRPr lang="en-ZA" b="1" dirty="0">
              <a:solidFill>
                <a:schemeClr val="tx1"/>
              </a:solidFill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447800" y="1981200"/>
            <a:ext cx="5943600" cy="2667000"/>
          </a:xfrm>
          <a:prstGeom prst="round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</a:rPr>
              <a:t>God is light, and God is love!</a:t>
            </a:r>
            <a:endParaRPr lang="en-ZA" sz="2800" dirty="0">
              <a:solidFill>
                <a:schemeClr val="tx1"/>
              </a:solidFill>
            </a:endParaRPr>
          </a:p>
          <a:p>
            <a:pPr algn="ctr"/>
            <a:r>
              <a:rPr lang="en-GB" sz="2800" b="1" i="1" dirty="0">
                <a:solidFill>
                  <a:schemeClr val="tx1"/>
                </a:solidFill>
              </a:rPr>
              <a:t>God is light, and God is love!</a:t>
            </a: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038600" y="1219200"/>
            <a:ext cx="838200" cy="457200"/>
          </a:xfrm>
          <a:prstGeom prst="roundRect">
            <a:avLst/>
          </a:prstGeom>
          <a:gradFill>
            <a:gsLst>
              <a:gs pos="100000">
                <a:srgbClr val="7030A0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1200" b="1" dirty="0">
                <a:solidFill>
                  <a:schemeClr val="tx1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</a:rPr>
              <a:t>Chorus</a:t>
            </a:r>
            <a:endParaRPr lang="en-ZA" sz="1200" b="1" dirty="0">
              <a:solidFill>
                <a:schemeClr val="tx1"/>
              </a:solidFill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267200" y="4977384"/>
            <a:ext cx="381000" cy="1280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p:transition spd="med">
    <p:zoom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58</TotalTime>
  <Words>162</Words>
  <Application>Microsoft Office PowerPoint</Application>
  <PresentationFormat>On-screen Show (4:3)</PresentationFormat>
  <Paragraphs>35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Calibri</vt:lpstr>
      <vt:lpstr>Franklin Gothic Book</vt:lpstr>
      <vt:lpstr>Georgia Ref</vt:lpstr>
      <vt:lpstr>Perpetua</vt:lpstr>
      <vt:lpstr>Wingdings 2</vt:lpstr>
      <vt:lpstr>Equity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19</cp:revision>
  <dcterms:created xsi:type="dcterms:W3CDTF">2006-08-16T00:00:00Z</dcterms:created>
  <dcterms:modified xsi:type="dcterms:W3CDTF">2021-01-19T19:55:47Z</dcterms:modified>
</cp:coreProperties>
</file>