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"/>
  </p:notes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2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638743-F5EA-4B95-91BF-960ABFA947F4}" type="datetimeFigureOut">
              <a:rPr lang="en-US" smtClean="0"/>
              <a:pPr/>
              <a:t>8/24/2017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3D8C5F-6BBB-46EE-B72B-A9F927F2B620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35369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D8C5F-6BBB-46EE-B72B-A9F927F2B620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7400" y="1524000"/>
            <a:ext cx="5181600" cy="1447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GB" b="1" u="sng" dirty="0" smtClean="0">
                <a:solidFill>
                  <a:srgbClr val="FFFF00"/>
                </a:solidFill>
              </a:rPr>
              <a:t>GOD IS SO GOOD !</a:t>
            </a:r>
            <a:r>
              <a:rPr lang="en-ZA" dirty="0" smtClean="0">
                <a:solidFill>
                  <a:srgbClr val="FFFF00"/>
                </a:solidFill>
              </a:rPr>
              <a:t/>
            </a:r>
            <a:br>
              <a:rPr lang="en-ZA" dirty="0" smtClean="0">
                <a:solidFill>
                  <a:srgbClr val="FFFF00"/>
                </a:solidFill>
              </a:rPr>
            </a:br>
            <a:r>
              <a:rPr lang="en-ZA" dirty="0" smtClean="0">
                <a:solidFill>
                  <a:srgbClr val="FFFF00"/>
                </a:solidFill>
              </a:rPr>
              <a:t> </a:t>
            </a:r>
            <a:r>
              <a:rPr lang="en-ZA" b="1" dirty="0" smtClean="0">
                <a:solidFill>
                  <a:schemeClr val="bg1"/>
                </a:solidFill>
              </a:rPr>
              <a:t>509</a:t>
            </a:r>
            <a:r>
              <a:rPr lang="en-ZA" b="1" dirty="0" smtClean="0">
                <a:solidFill>
                  <a:srgbClr val="FFFF00"/>
                </a:solidFill>
              </a:rPr>
              <a:t/>
            </a:r>
            <a:br>
              <a:rPr lang="en-ZA" b="1" dirty="0" smtClean="0">
                <a:solidFill>
                  <a:srgbClr val="FFFF00"/>
                </a:solidFill>
              </a:rPr>
            </a:br>
            <a:endParaRPr lang="en-ZA" sz="1800" dirty="0">
              <a:solidFill>
                <a:srgbClr val="FFFF00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4038600" y="3137154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Do-C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381000"/>
            <a:ext cx="4572000" cy="5943600"/>
          </a:xfr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endParaRPr lang="en-GB" sz="3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GB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1.</a:t>
            </a:r>
            <a:r>
              <a:rPr lang="en-GB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God </a:t>
            </a:r>
            <a:r>
              <a:rPr lang="en-GB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is so good! </a:t>
            </a:r>
            <a:r>
              <a:rPr lang="en-GB" sz="2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GB" sz="2000" b="1" dirty="0">
                <a:solidFill>
                  <a:srgbClr val="FFFF00"/>
                </a:solidFill>
                <a:latin typeface="Cambria" panose="02040503050406030204" pitchFamily="18" charset="0"/>
              </a:rPr>
              <a:t>X3)</a:t>
            </a:r>
            <a:endParaRPr lang="en-ZA" sz="20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    He’s so good for me.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endParaRPr lang="fr-CD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fr-CD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2.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CD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Dieu est bon ! ~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fr-CD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    Il est bon pour moi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fr-CD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r>
              <a:rPr lang="fr-CD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.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CD" sz="32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Nkosi</a:t>
            </a:r>
            <a:r>
              <a:rPr lang="fr-CD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fr-CD" sz="32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umuhle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!~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fr-CD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r>
              <a:rPr lang="fr-CD" sz="32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umuhle</a:t>
            </a:r>
            <a:r>
              <a:rPr lang="fr-CD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CD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kumina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endParaRPr lang="fr-CD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0" y="381000"/>
            <a:ext cx="4572000" cy="59436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/>
              <a:buNone/>
            </a:pPr>
            <a:endParaRPr lang="fr-CD" sz="3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Font typeface="Wingdings"/>
              <a:buNone/>
            </a:pPr>
            <a:r>
              <a:rPr lang="fr-CD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4.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CD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Mungu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ni </a:t>
            </a:r>
            <a:r>
              <a:rPr lang="fr-CD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mwema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!~</a:t>
            </a:r>
            <a:endParaRPr lang="en-ZA" sz="3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Font typeface="Wingdings"/>
              <a:buNone/>
            </a:pP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 Ni </a:t>
            </a:r>
            <a:r>
              <a:rPr lang="fr-CD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mwema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CD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kwangu</a:t>
            </a:r>
            <a:endParaRPr lang="en-ZA" sz="3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Font typeface="Wingdings"/>
              <a:buNone/>
            </a:pPr>
            <a:endParaRPr lang="en-ZA" sz="3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Font typeface="Wingdings"/>
              <a:buNone/>
            </a:pPr>
            <a:r>
              <a:rPr lang="fr-CD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5.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CD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Nzambe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CD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malamu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!~</a:t>
            </a:r>
            <a:endParaRPr lang="en-ZA" sz="3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Font typeface="Wingdings"/>
              <a:buNone/>
            </a:pP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</a:t>
            </a:r>
            <a:r>
              <a:rPr lang="fr-CD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Malamu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CD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mpo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na </a:t>
            </a:r>
            <a:r>
              <a:rPr lang="fr-CD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ngai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>
              <a:buFont typeface="Wingdings"/>
              <a:buNone/>
            </a:pPr>
            <a:endParaRPr lang="fr-CD" sz="3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Font typeface="Wingdings"/>
              <a:buNone/>
            </a:pPr>
            <a:r>
              <a:rPr lang="fr-CD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6.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CD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Nzambi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CD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udi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CD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mwimpe</a:t>
            </a:r>
            <a:endParaRPr lang="en-ZA" sz="3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Font typeface="Wingdings"/>
              <a:buNone/>
            </a:pP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fr-CD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udi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CD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mwimpe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CD" sz="32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bwanyi</a:t>
            </a:r>
            <a:r>
              <a:rPr lang="fr-CD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ZA" sz="3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0" y="381000"/>
            <a:ext cx="0" cy="5524500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64928" y="5791200"/>
            <a:ext cx="609600" cy="114300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29645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62</TotalTime>
  <Words>58</Words>
  <Application>Microsoft Office PowerPoint</Application>
  <PresentationFormat>On-screen Show (4:3)</PresentationFormat>
  <Paragraphs>21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Oriel</vt:lpstr>
      <vt:lpstr>GOD IS SO GOOD !  509 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GOD IS SO GOOD  509</dc:title>
  <dc:creator>Ukelo</dc:creator>
  <cp:lastModifiedBy>Ualimange</cp:lastModifiedBy>
  <cp:revision>22</cp:revision>
  <dcterms:created xsi:type="dcterms:W3CDTF">2006-08-16T00:00:00Z</dcterms:created>
  <dcterms:modified xsi:type="dcterms:W3CDTF">2017-08-24T17:27:43Z</dcterms:modified>
</cp:coreProperties>
</file>